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5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96" y="-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8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1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0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9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3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6CA98-66C0-3B4C-8821-88A15DC6570D}" type="datetimeFigureOut">
              <a:rPr lang="en-US" smtClean="0"/>
              <a:t>6/23/18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B7227-EF49-CD46-801D-AF4D5D2E0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2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Why Blockch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54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2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What We 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4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robl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5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2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Ins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Sol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6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How it Wor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0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ip20180623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891" y="236031"/>
            <a:ext cx="5480897" cy="44803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6806" y="1973208"/>
            <a:ext cx="1746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4400" b="1" dirty="0" smtClean="0">
                <a:solidFill>
                  <a:srgbClr val="0000FF"/>
                </a:solidFill>
              </a:rPr>
              <a:t>Demo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4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Reven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2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Technology 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</Words>
  <Application>Microsoft Macintosh PowerPoint</Application>
  <PresentationFormat>On-screen Show (16:9)</PresentationFormat>
  <Paragraphs>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Farah Brunache</dc:creator>
  <cp:lastModifiedBy>Farah Brunache</cp:lastModifiedBy>
  <cp:revision>3</cp:revision>
  <dcterms:created xsi:type="dcterms:W3CDTF">2018-06-22T12:30:39Z</dcterms:created>
  <dcterms:modified xsi:type="dcterms:W3CDTF">2018-06-23T15:47:05Z</dcterms:modified>
</cp:coreProperties>
</file>